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6C3D2-2692-4680-8B48-CC328F51027B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6F3FC-EBA9-4364-8764-E8003C2116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6F3FC-EBA9-4364-8764-E8003C2116A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34328A8-85C1-43A7-9008-D8408199D1A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269D7CF-5FE1-4175-8286-C3C385C3B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3200" dirty="0" smtClean="0"/>
              <a:t>Создание условий для формирования элементарных математических и сенсорных представлений у дошкольников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Материалы семинара для педагогов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Разработала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тарший воспитатель</a:t>
            </a:r>
          </a:p>
          <a:p>
            <a:r>
              <a:rPr lang="ru-RU" dirty="0" err="1" smtClean="0"/>
              <a:t>О.А.Захаренкова</a:t>
            </a:r>
            <a:endParaRPr lang="ru-RU" dirty="0" smtClean="0"/>
          </a:p>
          <a:p>
            <a:r>
              <a:rPr lang="ru-RU" dirty="0" smtClean="0"/>
              <a:t>Март 2016</a:t>
            </a:r>
            <a:endParaRPr 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Принципы построения РППС в соответствии с ФГОС ДО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Трансформируемость</a:t>
            </a:r>
            <a:r>
              <a:rPr lang="ru-RU" dirty="0" smtClean="0"/>
              <a:t>: возможность изменения предметно – пространственной среды в зависимости от образовательной ситуации, в том числе меняющихся интересов и возможностей детей.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Принципы построения РППС в соответствии с ФГОС ДО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Полифункциональность</a:t>
            </a:r>
            <a:r>
              <a:rPr lang="ru-RU" dirty="0" smtClean="0"/>
              <a:t>: возможность разнообразного использования различных составляющих предметной среды (детская мебель, мягкие модули, крупные конструкторы, ширмы и др.)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Принципы построения РППС в соответствии с ФГОС ДО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Вариативность: наличие различных пространств и разнообразных материалов, обеспечивающих свободный выбор детей, периодическая сменяемость материала, появление новых предметов, стимулирующих активность детей.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Принципы построения РППС в соответствии с ФГОС ДО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Доступность: свободный доступ детей к играм, игрушкам, материалам, пособиям, обеспечивающим все основные виды детской активности.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Принципы построения РППС в соответствии с ФГОС ДО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Безопасность: соответствие всех ее элементов требованиям по обеспечению надежности и безопасности их использования.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Информационная среда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Направлена на развитие конструктивного взаимодействия с семьей.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Основные направления и формы взаимодействия с семьей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Направление: взаимопонимание и </a:t>
            </a:r>
            <a:r>
              <a:rPr lang="ru-RU" dirty="0" err="1" smtClean="0"/>
              <a:t>взаимоинформирование</a:t>
            </a:r>
            <a:r>
              <a:rPr lang="ru-RU" dirty="0" smtClean="0"/>
              <a:t>. Детский сад должен быть знаком с воспитательными возможностями семьи, а семья иметь представление о дошкольном учреждении. </a:t>
            </a:r>
          </a:p>
          <a:p>
            <a:pPr>
              <a:buNone/>
            </a:pPr>
            <a:r>
              <a:rPr lang="ru-RU" dirty="0" smtClean="0"/>
              <a:t>Формы непосредственного общения: беседы, консультации, анкетирование, сочинения, посещение семей, дни открытых дверей.</a:t>
            </a:r>
          </a:p>
          <a:p>
            <a:pPr>
              <a:buNone/>
            </a:pPr>
            <a:r>
              <a:rPr lang="ru-RU" dirty="0" smtClean="0"/>
              <a:t>Формы опосредованного общения: информационные центры, официальный сайт, буклеты, памятки и др.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Основные направления и формы взаимодействия с семьей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Направление: непрерывное образование воспитывающих взрослых. Повышение уровня образования педагогов и родителей.</a:t>
            </a:r>
          </a:p>
          <a:p>
            <a:pPr>
              <a:buNone/>
            </a:pPr>
            <a:r>
              <a:rPr lang="ru-RU" dirty="0" smtClean="0"/>
              <a:t>Формы повышения уровня педагогической образованности родителей (школы, клубы, мастер – классы, родительские собрания, конференции и др.)</a:t>
            </a:r>
          </a:p>
          <a:p>
            <a:pPr>
              <a:buNone/>
            </a:pPr>
            <a:r>
              <a:rPr lang="ru-RU" dirty="0" smtClean="0"/>
              <a:t>Формы повышения профессиональной компетентности педагогов (самообразование, наставничество, различные формы методической работы в ДОУ, курсы повышения квалификации, обучение в специальных учебных заведениях).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Основные направления и формы взаимодействия с семьей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Направление: совместная деятельность педагогов, родителей и детей.</a:t>
            </a:r>
          </a:p>
          <a:p>
            <a:pPr>
              <a:buNone/>
            </a:pPr>
            <a:r>
              <a:rPr lang="ru-RU" dirty="0" smtClean="0"/>
              <a:t>Формы: студии, праздники, семейный театр, проектная деятельность, творческие мастерские и др.)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Образовательные ситуации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Направлены на  освоение воспитанниками форм деятельности, первичных математических представлений и образов, используемых в жизни (непосредственно образовательная деятельность, режимные моменты, самостоятельная деятельность детей)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 Концепция развития математического образования в Российской Федерации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утверждена распоряжением Правительства российской Федерации от 24 декабря 2013 г. № 2506 – </a:t>
            </a:r>
            <a:r>
              <a:rPr lang="ru-RU" dirty="0" err="1" smtClean="0"/>
              <a:t>р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Средства педагогической поддержки ребенка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Индивидуальная работа;</a:t>
            </a:r>
          </a:p>
          <a:p>
            <a:r>
              <a:rPr lang="ru-RU" dirty="0" smtClean="0"/>
              <a:t>Создание психологически комфортной обстановки в группе;</a:t>
            </a:r>
          </a:p>
          <a:p>
            <a:r>
              <a:rPr lang="ru-RU" dirty="0" smtClean="0"/>
              <a:t>Участие в конкурсах (одаренные дети).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Концепция развития математического образования в Российской Федерации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система взглядов на базовые принципы, цели, задачи и основные направления развития математического образования в Российской Федерации.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Проблемы развития математического образования.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Мотивационного характера. Низкая учебная мотивация обучающихся.</a:t>
            </a:r>
          </a:p>
          <a:p>
            <a:r>
              <a:rPr lang="ru-RU" dirty="0" smtClean="0"/>
              <a:t>Содержательного характера. Содержание математического образования на всех уровнях образования продолжает устаревать и остается формальным.</a:t>
            </a:r>
          </a:p>
          <a:p>
            <a:r>
              <a:rPr lang="ru-RU" dirty="0" smtClean="0"/>
              <a:t>Кадровые проблемы. Выпускники образовательных организаций высшего образования педагогической направленности в большинстве своем не отвечают квалификационным требованиям, профессиональным стандартам.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Цель: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вывести российское математическое образование на лидирующее положение в мире.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модернизация содержания учебных программ математического образования на всех уровнях (с обеспечением их преемственности);</a:t>
            </a:r>
          </a:p>
          <a:p>
            <a:r>
              <a:rPr lang="ru-RU" dirty="0" smtClean="0"/>
              <a:t>обеспечение отсутствия пробелов в </a:t>
            </a:r>
            <a:r>
              <a:rPr lang="ru-RU" b="1" dirty="0" smtClean="0"/>
              <a:t>базовых знаниях </a:t>
            </a:r>
            <a:r>
              <a:rPr lang="ru-RU" dirty="0" smtClean="0"/>
              <a:t>для каждого обучающегося, формирование у участников образовательных отношений установки «нет неспособных к математике детей»;</a:t>
            </a:r>
          </a:p>
          <a:p>
            <a:r>
              <a:rPr lang="ru-RU" dirty="0" smtClean="0"/>
              <a:t>обеспечение наличия общедоступных информационных ресурсов, необходимых для реализации учебных программ математического содержания, применение современных технологий образовательного процесса;</a:t>
            </a:r>
          </a:p>
          <a:p>
            <a:r>
              <a:rPr lang="ru-RU" b="1" dirty="0" smtClean="0"/>
              <a:t>повышение качества работы педагогов;</a:t>
            </a:r>
          </a:p>
          <a:p>
            <a:r>
              <a:rPr lang="ru-RU" dirty="0" smtClean="0"/>
              <a:t>обеспечение обучающимся, имеющим высокую мотивацию и проявляющим выдающиеся математические способности, всех условий для развития и применения этих способностей;</a:t>
            </a:r>
          </a:p>
          <a:p>
            <a:r>
              <a:rPr lang="ru-RU" dirty="0" smtClean="0"/>
              <a:t>популяризация математических знаний и математического образования.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Основные направления реализации Концепции.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Система учебных программ математического образования в дошкольном и начальном образовании </a:t>
            </a:r>
            <a:r>
              <a:rPr lang="ru-RU" b="1" dirty="0" smtClean="0"/>
              <a:t>при участии семьи</a:t>
            </a:r>
            <a:r>
              <a:rPr lang="ru-RU" dirty="0" smtClean="0"/>
              <a:t> должна обеспечить: в дошкольном образовании – условия (прежде всего предметно – пространственную и информационную среду, образовательные ситуации, средства педагогической поддержки ребенка) для освоения воспитанниками форм деятельности, первичных математических представлений и образов, используемых в жизни.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условий: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развивающая предметно – пространственная среда;</a:t>
            </a:r>
          </a:p>
          <a:p>
            <a:r>
              <a:rPr lang="ru-RU" dirty="0" smtClean="0"/>
              <a:t>информационная среда;</a:t>
            </a:r>
          </a:p>
          <a:p>
            <a:r>
              <a:rPr lang="ru-RU" dirty="0" smtClean="0"/>
              <a:t>образовательные ситуации;</a:t>
            </a:r>
          </a:p>
          <a:p>
            <a:r>
              <a:rPr lang="ru-RU" dirty="0" smtClean="0"/>
              <a:t>средства педагогической поддержки ребенка.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Принципы построения РППС в соответствии с ФГОС ДО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Насыщенность: соответствие возрастным возможностям и содержанию программы; организация образовательного пространства и разнообразие материалов, инвентаря, оборудования в группе, на участке должны обеспечивать игровую, познавательную, исследовательскую и творческую активность воспитанников.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120</TotalTime>
  <Words>730</Words>
  <Application>Microsoft Office PowerPoint</Application>
  <PresentationFormat>Экран (4:3)</PresentationFormat>
  <Paragraphs>67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Яркая</vt:lpstr>
      <vt:lpstr>Создание условий для формирования элементарных математических и сенсорных представлений у дошкольников</vt:lpstr>
      <vt:lpstr> Концепция развития математического образования в Российской Федерации</vt:lpstr>
      <vt:lpstr>Концепция развития математического образования в Российской Федерации</vt:lpstr>
      <vt:lpstr>Проблемы развития математического образования. </vt:lpstr>
      <vt:lpstr> Цель: </vt:lpstr>
      <vt:lpstr>Задачи:</vt:lpstr>
      <vt:lpstr>Основные направления реализации Концепции. </vt:lpstr>
      <vt:lpstr>Создание условий:</vt:lpstr>
      <vt:lpstr>Принципы построения РППС в соответствии с ФГОС ДО</vt:lpstr>
      <vt:lpstr>Принципы построения РППС в соответствии с ФГОС ДО</vt:lpstr>
      <vt:lpstr>Принципы построения РППС в соответствии с ФГОС ДО</vt:lpstr>
      <vt:lpstr>Принципы построения РППС в соответствии с ФГОС ДО</vt:lpstr>
      <vt:lpstr>Принципы построения РППС в соответствии с ФГОС ДО</vt:lpstr>
      <vt:lpstr>Принципы построения РППС в соответствии с ФГОС ДО</vt:lpstr>
      <vt:lpstr>Информационная среда</vt:lpstr>
      <vt:lpstr>Основные направления и формы взаимодействия с семьей</vt:lpstr>
      <vt:lpstr>Основные направления и формы взаимодействия с семьей</vt:lpstr>
      <vt:lpstr>Основные направления и формы взаимодействия с семьей</vt:lpstr>
      <vt:lpstr>Образовательные ситуации</vt:lpstr>
      <vt:lpstr>Средства педагогической поддержки ребенка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 развития математического образования в Российской Федерации</dc:title>
  <dc:creator>Пользователь</dc:creator>
  <cp:lastModifiedBy>Пользователь</cp:lastModifiedBy>
  <cp:revision>14</cp:revision>
  <dcterms:created xsi:type="dcterms:W3CDTF">2016-03-24T05:05:25Z</dcterms:created>
  <dcterms:modified xsi:type="dcterms:W3CDTF">2016-03-24T10:05:25Z</dcterms:modified>
</cp:coreProperties>
</file>